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1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senza titolo" id="{5FBB5722-D704-4454-95B9-7A2801665BD2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84" d="100"/>
          <a:sy n="84" d="100"/>
        </p:scale>
        <p:origin x="7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973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95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4899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116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5596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735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327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59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745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536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19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05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664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867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93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59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788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  <p:sldLayoutId id="2147483928" r:id="rId12"/>
    <p:sldLayoutId id="2147483929" r:id="rId13"/>
    <p:sldLayoutId id="2147483930" r:id="rId14"/>
    <p:sldLayoutId id="2147483931" r:id="rId15"/>
    <p:sldLayoutId id="214748393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918940"/>
          </a:xfrm>
        </p:spPr>
        <p:txBody>
          <a:bodyPr>
            <a:normAutofit fontScale="90000"/>
          </a:bodyPr>
          <a:lstStyle/>
          <a:p>
            <a:pPr algn="just"/>
            <a:r>
              <a:rPr lang="it-IT" sz="6000" dirty="0" smtClean="0"/>
              <a:t>EPILASER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EPILASER</a:t>
            </a:r>
            <a:br>
              <a:rPr lang="it-IT" dirty="0" smtClean="0"/>
            </a:br>
            <a:r>
              <a:rPr lang="it-IT" dirty="0" smtClean="0"/>
              <a:t>lui                               lei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 small               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  medium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   large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10" name="Segnaposto testo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4400" dirty="0" smtClean="0"/>
              <a:t>lui</a:t>
            </a:r>
            <a:endParaRPr lang="it-IT" sz="4400" dirty="0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2480310" y="2431438"/>
            <a:ext cx="3903155" cy="3354060"/>
          </a:xfrm>
        </p:spPr>
        <p:txBody>
          <a:bodyPr>
            <a:noAutofit/>
          </a:bodyPr>
          <a:lstStyle/>
          <a:p>
            <a:r>
              <a:rPr lang="it-IT" dirty="0" smtClean="0"/>
              <a:t>SMALL</a:t>
            </a:r>
            <a:br>
              <a:rPr lang="it-IT" dirty="0" smtClean="0"/>
            </a:br>
            <a:r>
              <a:rPr lang="it-IT" dirty="0" smtClean="0"/>
              <a:t>Basette, guance, zigomi, orecchie, labbra, collo, attaccatura capelli, mento, sterno, piedi, mani</a:t>
            </a:r>
          </a:p>
          <a:p>
            <a:r>
              <a:rPr lang="it-IT" dirty="0" smtClean="0"/>
              <a:t>MEDIUM</a:t>
            </a:r>
            <a:br>
              <a:rPr lang="it-IT" dirty="0" smtClean="0"/>
            </a:br>
            <a:r>
              <a:rPr lang="it-IT" dirty="0" smtClean="0"/>
              <a:t>Braccia, avambracci, ascelle, petto, spalle,</a:t>
            </a:r>
            <a:br>
              <a:rPr lang="it-IT" dirty="0" smtClean="0"/>
            </a:br>
            <a:r>
              <a:rPr lang="it-IT" dirty="0" smtClean="0"/>
              <a:t>addome, glutei, inguine</a:t>
            </a:r>
          </a:p>
          <a:p>
            <a:r>
              <a:rPr lang="it-IT" dirty="0" smtClean="0"/>
              <a:t>LARGE</a:t>
            </a:r>
            <a:br>
              <a:rPr lang="it-IT" dirty="0" smtClean="0"/>
            </a:br>
            <a:r>
              <a:rPr lang="it-IT" dirty="0" smtClean="0"/>
              <a:t>Cosce, mezza gamba, viso totale, torace, schiena</a:t>
            </a:r>
            <a:endParaRPr lang="it-IT" dirty="0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sz="4400" dirty="0" smtClean="0"/>
              <a:t>lei</a:t>
            </a:r>
            <a:endParaRPr lang="it-IT" sz="4400" dirty="0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7281246" y="2545737"/>
            <a:ext cx="4223365" cy="3354060"/>
          </a:xfrm>
        </p:spPr>
        <p:txBody>
          <a:bodyPr>
            <a:normAutofit lnSpcReduction="10000"/>
          </a:bodyPr>
          <a:lstStyle/>
          <a:p>
            <a:r>
              <a:rPr lang="it-IT" dirty="0"/>
              <a:t>SMALL</a:t>
            </a:r>
            <a:br>
              <a:rPr lang="it-IT" dirty="0"/>
            </a:br>
            <a:r>
              <a:rPr lang="it-IT" dirty="0"/>
              <a:t>Basette, guance, zigomi, orecchie, labbra, collo, </a:t>
            </a:r>
            <a:r>
              <a:rPr lang="it-IT" dirty="0" smtClean="0"/>
              <a:t>linea alba, </a:t>
            </a:r>
            <a:r>
              <a:rPr lang="it-IT" dirty="0"/>
              <a:t>mento, sterno, </a:t>
            </a:r>
            <a:r>
              <a:rPr lang="it-IT" dirty="0" smtClean="0"/>
              <a:t>seno, piedi</a:t>
            </a:r>
            <a:r>
              <a:rPr lang="it-IT" dirty="0"/>
              <a:t>, mani</a:t>
            </a:r>
          </a:p>
          <a:p>
            <a:r>
              <a:rPr lang="it-IT" dirty="0"/>
              <a:t>MEDIUM</a:t>
            </a:r>
            <a:br>
              <a:rPr lang="it-IT" dirty="0"/>
            </a:br>
            <a:r>
              <a:rPr lang="it-IT" dirty="0"/>
              <a:t>Braccia, </a:t>
            </a:r>
            <a:r>
              <a:rPr lang="it-IT" dirty="0" smtClean="0"/>
              <a:t>décolleté, </a:t>
            </a:r>
            <a:r>
              <a:rPr lang="it-IT" dirty="0"/>
              <a:t>ascelle</a:t>
            </a:r>
            <a:r>
              <a:rPr lang="it-IT" dirty="0" smtClean="0"/>
              <a:t>,, </a:t>
            </a:r>
            <a:r>
              <a:rPr lang="it-IT" dirty="0"/>
              <a:t>spalle</a:t>
            </a:r>
            <a:r>
              <a:rPr lang="it-IT" dirty="0" smtClean="0"/>
              <a:t>, schiena, addome</a:t>
            </a:r>
            <a:r>
              <a:rPr lang="it-IT" dirty="0"/>
              <a:t>, glutei, inguine</a:t>
            </a:r>
          </a:p>
          <a:p>
            <a:r>
              <a:rPr lang="it-IT" dirty="0"/>
              <a:t>LARGE</a:t>
            </a:r>
            <a:br>
              <a:rPr lang="it-IT" dirty="0"/>
            </a:br>
            <a:r>
              <a:rPr lang="it-IT" dirty="0"/>
              <a:t>Cosce, mezza gamba, viso </a:t>
            </a:r>
            <a:r>
              <a:rPr lang="it-IT" dirty="0" smtClean="0"/>
              <a:t>totale</a:t>
            </a:r>
            <a:endParaRPr lang="it-IT" dirty="0"/>
          </a:p>
        </p:txBody>
      </p:sp>
      <p:sp>
        <p:nvSpPr>
          <p:cNvPr id="14" name="Goccia 13"/>
          <p:cNvSpPr/>
          <p:nvPr/>
        </p:nvSpPr>
        <p:spPr>
          <a:xfrm>
            <a:off x="1904655" y="2731770"/>
            <a:ext cx="602670" cy="61722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latin typeface="Arial Narrow" panose="020B0606020202030204" pitchFamily="34" charset="0"/>
              </a:rPr>
              <a:t>3</a:t>
            </a:r>
            <a:r>
              <a:rPr lang="it-IT" sz="1600" dirty="0" smtClean="0">
                <a:latin typeface="Arial Narrow" panose="020B0606020202030204" pitchFamily="34" charset="0"/>
              </a:rPr>
              <a:t>9 </a:t>
            </a:r>
            <a:endParaRPr lang="it-IT" sz="1600" dirty="0">
              <a:latin typeface="Arial Narrow" panose="020B0606020202030204" pitchFamily="34" charset="0"/>
            </a:endParaRPr>
          </a:p>
        </p:txBody>
      </p:sp>
      <p:sp>
        <p:nvSpPr>
          <p:cNvPr id="15" name="Goccia 14"/>
          <p:cNvSpPr/>
          <p:nvPr/>
        </p:nvSpPr>
        <p:spPr>
          <a:xfrm>
            <a:off x="1901535" y="4202455"/>
            <a:ext cx="605790" cy="612123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 Narrow" panose="020B0606020202030204" pitchFamily="34" charset="0"/>
              </a:rPr>
              <a:t>5</a:t>
            </a:r>
            <a:r>
              <a:rPr lang="it-IT" dirty="0" smtClean="0">
                <a:latin typeface="Arial Narrow" panose="020B0606020202030204" pitchFamily="34" charset="0"/>
              </a:rPr>
              <a:t>9</a:t>
            </a:r>
            <a:endParaRPr lang="it-IT" dirty="0">
              <a:latin typeface="Arial Narrow" panose="020B0606020202030204" pitchFamily="34" charset="0"/>
            </a:endParaRPr>
          </a:p>
        </p:txBody>
      </p:sp>
      <p:sp>
        <p:nvSpPr>
          <p:cNvPr id="16" name="Goccia 15"/>
          <p:cNvSpPr/>
          <p:nvPr/>
        </p:nvSpPr>
        <p:spPr>
          <a:xfrm>
            <a:off x="1904655" y="5476888"/>
            <a:ext cx="602670" cy="61722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>
                <a:latin typeface="Arial Narrow" panose="020B0606020202030204" pitchFamily="34" charset="0"/>
              </a:rPr>
              <a:t>9</a:t>
            </a:r>
            <a:r>
              <a:rPr lang="it-IT" sz="1400" smtClean="0">
                <a:latin typeface="Arial Narrow" panose="020B0606020202030204" pitchFamily="34" charset="0"/>
              </a:rPr>
              <a:t>9</a:t>
            </a:r>
            <a:endParaRPr lang="it-IT" sz="1400" dirty="0">
              <a:latin typeface="Arial Narrow" panose="020B0606020202030204" pitchFamily="34" charset="0"/>
            </a:endParaRPr>
          </a:p>
        </p:txBody>
      </p:sp>
      <p:sp>
        <p:nvSpPr>
          <p:cNvPr id="17" name="Goccia 16"/>
          <p:cNvSpPr/>
          <p:nvPr/>
        </p:nvSpPr>
        <p:spPr>
          <a:xfrm>
            <a:off x="6732606" y="2816617"/>
            <a:ext cx="602670" cy="61722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latin typeface="Arial Narrow" panose="020B0606020202030204" pitchFamily="34" charset="0"/>
              </a:rPr>
              <a:t>29</a:t>
            </a:r>
            <a:endParaRPr lang="it-IT" dirty="0">
              <a:latin typeface="Arial Narrow" panose="020B0606020202030204" pitchFamily="34" charset="0"/>
            </a:endParaRPr>
          </a:p>
        </p:txBody>
      </p:sp>
      <p:sp>
        <p:nvSpPr>
          <p:cNvPr id="18" name="Goccia 17"/>
          <p:cNvSpPr/>
          <p:nvPr/>
        </p:nvSpPr>
        <p:spPr>
          <a:xfrm>
            <a:off x="6732606" y="4162362"/>
            <a:ext cx="602670" cy="61722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latin typeface="Arial Narrow" panose="020B0606020202030204" pitchFamily="34" charset="0"/>
              </a:rPr>
              <a:t>49</a:t>
            </a:r>
            <a:endParaRPr lang="it-IT" dirty="0">
              <a:latin typeface="Arial Narrow" panose="020B0606020202030204" pitchFamily="34" charset="0"/>
            </a:endParaRPr>
          </a:p>
        </p:txBody>
      </p:sp>
      <p:sp>
        <p:nvSpPr>
          <p:cNvPr id="19" name="Goccia 18"/>
          <p:cNvSpPr/>
          <p:nvPr/>
        </p:nvSpPr>
        <p:spPr>
          <a:xfrm>
            <a:off x="6732606" y="5284774"/>
            <a:ext cx="602670" cy="61722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 Narrow" panose="020B0606020202030204" pitchFamily="34" charset="0"/>
              </a:rPr>
              <a:t>8</a:t>
            </a:r>
            <a:r>
              <a:rPr lang="it-IT" dirty="0" smtClean="0">
                <a:latin typeface="Arial Narrow" panose="020B0606020202030204" pitchFamily="34" charset="0"/>
              </a:rPr>
              <a:t>9</a:t>
            </a:r>
            <a:endParaRPr lang="it-IT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4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</TotalTime>
  <Words>11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Century Gothic</vt:lpstr>
      <vt:lpstr>Wingdings 3</vt:lpstr>
      <vt:lpstr>Filo</vt:lpstr>
      <vt:lpstr>EPILASER                     EPILASER lui                               lei   small                   medium     large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lui                            l  ei                          EPILASER lui                               lei</dc:title>
  <dc:creator>lo spazio della bellezza</dc:creator>
  <cp:lastModifiedBy>lo spazio della bellezza</cp:lastModifiedBy>
  <cp:revision>5</cp:revision>
  <dcterms:created xsi:type="dcterms:W3CDTF">2014-07-12T08:21:22Z</dcterms:created>
  <dcterms:modified xsi:type="dcterms:W3CDTF">2014-09-13T13:58:25Z</dcterms:modified>
</cp:coreProperties>
</file>